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Century Schoolbook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9AA0A6"/>
          </p15:clr>
        </p15:guide>
      </p15:sldGuideLst>
    </p:ext>
    <p:ext uri="GoogleSlidesCustomDataVersion2">
      <go:slidesCustomData xmlns:go="http://customooxmlschemas.google.com/" r:id="rId30" roundtripDataSignature="AMtx7mgfVx3vbY7ZsD4L0lteKyDa/2qq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enturySchoolbook-regular.fntdata"/><Relationship Id="rId25" Type="http://schemas.openxmlformats.org/officeDocument/2006/relationships/slide" Target="slides/slide19.xml"/><Relationship Id="rId28" Type="http://schemas.openxmlformats.org/officeDocument/2006/relationships/font" Target="fonts/CenturySchoolbook-italic.fntdata"/><Relationship Id="rId27" Type="http://schemas.openxmlformats.org/officeDocument/2006/relationships/font" Target="fonts/CenturySchoolboo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Schoolbook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deb88aeb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6deb88aeb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bb32fa49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abb32fa49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abb32fa49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bb32fa49c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abb32fa49c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1abb32fa49c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bb32fa49c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abb32fa49c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1abb32fa49c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bb32fa49c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abb32fa49c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1abb32fa49c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deb88aeb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6deb88aeb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deb88aeb0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6deb88aeb0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4b6ee8cf4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a4b6ee8cf4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ff0bc1f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1dff0bc1f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d09572b7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6d09572b7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cf3b5ac9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6cf3b5ac9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cf3b5ac9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6cf3b5ac9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ccdf9abd5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6ccdf9abd5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4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0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/>
          <p:nvPr>
            <p:ph idx="2" type="pic"/>
          </p:nvPr>
        </p:nvSpPr>
        <p:spPr>
          <a:xfrm>
            <a:off x="0" y="0"/>
            <a:ext cx="11292840" cy="5128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6" name="Google Shape;86;p24"/>
          <p:cNvSpPr txBox="1"/>
          <p:nvPr>
            <p:ph idx="1" type="body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2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 rot="5400000">
            <a:off x="3383884" y="-293212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" name="Google Shape;39;p1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b="0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3" name="Google Shape;53;p19"/>
          <p:cNvSpPr txBox="1"/>
          <p:nvPr>
            <p:ph idx="2" type="body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4" name="Google Shape;54;p19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" type="body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20"/>
          <p:cNvSpPr txBox="1"/>
          <p:nvPr>
            <p:ph idx="2" type="body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1" name="Google Shape;61;p20"/>
          <p:cNvSpPr txBox="1"/>
          <p:nvPr>
            <p:ph idx="3" type="body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0"/>
          <p:cNvSpPr txBox="1"/>
          <p:nvPr>
            <p:ph idx="4" type="body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3" name="Google Shape;63;p20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b="0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78" name="Google Shape;78;p23"/>
          <p:cNvSpPr txBox="1"/>
          <p:nvPr>
            <p:ph idx="2" type="body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2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3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7" name="Google Shape;27;p1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343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1261875" y="4816300"/>
            <a:ext cx="53163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5"/>
              <a:buFont typeface="Arial"/>
              <a:buNone/>
            </a:pPr>
            <a:r>
              <a:rPr b="0" i="0" lang="en-US" sz="2235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Group Members</a:t>
            </a:r>
            <a:endParaRPr b="0" i="0" sz="2235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35"/>
              <a:buFont typeface="Arial"/>
              <a:buNone/>
            </a:pPr>
            <a:r>
              <a:rPr b="0" i="0" lang="en-US" sz="2235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Javairia Rehman 				(P19-0020)</a:t>
            </a:r>
            <a:endParaRPr b="0" i="0" sz="2235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35"/>
              <a:buFont typeface="Arial"/>
              <a:buNone/>
            </a:pPr>
            <a:r>
              <a:rPr b="0" i="0" lang="en-US" sz="2235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Matti Ur Rehman 				(P19-0048)</a:t>
            </a:r>
            <a:endParaRPr b="0" i="0" sz="2235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35"/>
              <a:buFont typeface="Arial"/>
              <a:buNone/>
            </a:pPr>
            <a:r>
              <a:rPr b="0" i="0" lang="en-US" sz="2235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Muhammad Mohsin Raza 	(P19-0072)</a:t>
            </a:r>
            <a:endParaRPr b="0" i="0" sz="2235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7840875" y="4816300"/>
            <a:ext cx="30894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None/>
            </a:pPr>
            <a:r>
              <a:rPr b="0" i="0" lang="en-US" sz="2200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Project Supervisor</a:t>
            </a:r>
            <a:endParaRPr b="0" i="0" sz="1400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None/>
            </a:pPr>
            <a:r>
              <a:rPr b="0" i="0" lang="en-US" sz="2200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Dr. Hafeez Ur Rehman</a:t>
            </a:r>
            <a:endParaRPr b="0" i="0" sz="1400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261800" y="2754900"/>
            <a:ext cx="96684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Health Monitoring System for Senior Citizens</a:t>
            </a:r>
            <a:endParaRPr b="0" i="0" sz="4800" u="none" cap="none" strike="noStrik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National University of Computer and Emerging Sciences - Wikipedia" id="109" name="Google Shape;10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218" y="170525"/>
            <a:ext cx="1472478" cy="14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deb88aeb0_0_1"/>
          <p:cNvSpPr txBox="1"/>
          <p:nvPr>
            <p:ph type="title"/>
          </p:nvPr>
        </p:nvSpPr>
        <p:spPr>
          <a:xfrm>
            <a:off x="777938" y="529115"/>
            <a:ext cx="96927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3700">
                <a:latin typeface="Rockwell"/>
                <a:ea typeface="Rockwell"/>
                <a:cs typeface="Rockwell"/>
                <a:sym typeface="Rockwell"/>
              </a:rPr>
              <a:t>Skeleton Image: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9" name="Google Shape;189;g16deb88aeb0_0_1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90" name="Google Shape;190;g16deb88aeb0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6deb88aeb0_0_1"/>
          <p:cNvPicPr preferRelativeResize="0"/>
          <p:nvPr/>
        </p:nvPicPr>
        <p:blipFill rotWithShape="1">
          <a:blip r:embed="rId4">
            <a:alphaModFix/>
          </a:blip>
          <a:srcRect b="8221" l="37163" r="37579" t="10269"/>
          <a:stretch/>
        </p:blipFill>
        <p:spPr>
          <a:xfrm>
            <a:off x="4254324" y="1691450"/>
            <a:ext cx="2739937" cy="497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6deb88aeb0_0_1"/>
          <p:cNvSpPr txBox="1"/>
          <p:nvPr/>
        </p:nvSpPr>
        <p:spPr>
          <a:xfrm>
            <a:off x="1428750" y="2431825"/>
            <a:ext cx="3041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1.Hip center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2.Middle-spine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3.Shoulder center 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4.Head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5.Left Shoulder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6.Left-elbow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7.Left-wrist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8.Left-hand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9.Right-shoulder 10.Right Elbow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3" name="Google Shape;193;g16deb88aeb0_0_1"/>
          <p:cNvSpPr txBox="1"/>
          <p:nvPr/>
        </p:nvSpPr>
        <p:spPr>
          <a:xfrm>
            <a:off x="7241625" y="2431825"/>
            <a:ext cx="3688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11.Right-wrist</a:t>
            </a:r>
            <a:endParaRPr b="1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12.Right-hand 13.Left-hip 14.Left-knee </a:t>
            </a:r>
            <a:endParaRPr b="1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15.Left Ankle</a:t>
            </a:r>
            <a:endParaRPr b="1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16.Left-root 17.Right-hip 18.Right-knee 19.Right-ankle 20.Rightfoot 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4" name="Google Shape;194;g16deb88aeb0_0_1"/>
          <p:cNvSpPr txBox="1"/>
          <p:nvPr/>
        </p:nvSpPr>
        <p:spPr>
          <a:xfrm>
            <a:off x="4170525" y="6554975"/>
            <a:ext cx="3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Figure 4: Skeleton Representation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bb32fa49c_1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KINECT 360</a:t>
            </a:r>
            <a:endParaRPr/>
          </a:p>
        </p:txBody>
      </p:sp>
      <p:sp>
        <p:nvSpPr>
          <p:cNvPr id="201" name="Google Shape;201;g1abb32fa49c_1_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202" name="Google Shape;202;g1abb32fa49c_1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g1abb32fa49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9200" y="1884650"/>
            <a:ext cx="8457974" cy="39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bb32fa49c_1_2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COORDINATE SYSTEM OF KINECT</a:t>
            </a:r>
            <a:endParaRPr/>
          </a:p>
        </p:txBody>
      </p:sp>
      <p:sp>
        <p:nvSpPr>
          <p:cNvPr id="210" name="Google Shape;210;g1abb32fa49c_1_2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211" name="Google Shape;211;g1abb32fa49c_1_2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1abb32fa49c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625" y="2039688"/>
            <a:ext cx="3951700" cy="39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bb32fa49c_1_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BASIC CONSTRUCTION</a:t>
            </a:r>
            <a:endParaRPr/>
          </a:p>
        </p:txBody>
      </p:sp>
      <p:sp>
        <p:nvSpPr>
          <p:cNvPr id="219" name="Google Shape;219;g1abb32fa49c_1_8"/>
          <p:cNvSpPr txBox="1"/>
          <p:nvPr>
            <p:ph idx="1" type="body"/>
          </p:nvPr>
        </p:nvSpPr>
        <p:spPr>
          <a:xfrm>
            <a:off x="1261875" y="4091700"/>
            <a:ext cx="85953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449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3D Depth sensor (IR Emitter + IR Camera / Depth Sensor)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44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RGB camera (Color Sensor/3D maps)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44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Microphone array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44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Tilt motor </a:t>
            </a:r>
            <a:r>
              <a:rPr i="1"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(mechanical gears for detecting floor and players in the playspace)</a:t>
            </a:r>
            <a:endParaRPr sz="2500"/>
          </a:p>
        </p:txBody>
      </p:sp>
      <p:sp>
        <p:nvSpPr>
          <p:cNvPr id="220" name="Google Shape;220;g1abb32fa49c_1_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g1abb32fa49c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8325" y="1570825"/>
            <a:ext cx="4056250" cy="2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bb32fa49c_1_28"/>
          <p:cNvSpPr txBox="1"/>
          <p:nvPr>
            <p:ph type="title"/>
          </p:nvPr>
        </p:nvSpPr>
        <p:spPr>
          <a:xfrm>
            <a:off x="1249650" y="1022599"/>
            <a:ext cx="96927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PRE REQUIREMENTS FOR CONNECTION OF PYTHON AND KINECT 360</a:t>
            </a:r>
            <a:endParaRPr/>
          </a:p>
        </p:txBody>
      </p:sp>
      <p:sp>
        <p:nvSpPr>
          <p:cNvPr id="228" name="Google Shape;228;g1abb32fa49c_1_28"/>
          <p:cNvSpPr txBox="1"/>
          <p:nvPr>
            <p:ph idx="1" type="body"/>
          </p:nvPr>
        </p:nvSpPr>
        <p:spPr>
          <a:xfrm>
            <a:off x="1261875" y="3122500"/>
            <a:ext cx="85953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09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kinect device</a:t>
            </a:r>
            <a:endParaRPr sz="2100"/>
          </a:p>
          <a:p>
            <a:pPr indent="-3390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kinect SDK</a:t>
            </a:r>
            <a:endParaRPr sz="2100"/>
          </a:p>
          <a:p>
            <a:pPr indent="-3390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pykinect library</a:t>
            </a:r>
            <a:endParaRPr sz="2100"/>
          </a:p>
          <a:p>
            <a:pPr indent="-3390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python 2.7(with numpy,opencv)</a:t>
            </a:r>
            <a:endParaRPr sz="2100"/>
          </a:p>
          <a:p>
            <a:pPr indent="-3390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any python compiler</a:t>
            </a:r>
            <a:endParaRPr sz="2100"/>
          </a:p>
        </p:txBody>
      </p:sp>
      <p:sp>
        <p:nvSpPr>
          <p:cNvPr id="229" name="Google Shape;229;g1abb32fa49c_1_2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g1abb32fa49c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4100" y="3244780"/>
            <a:ext cx="4604680" cy="18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deb88aeb0_0_14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6" name="Google Shape;236;g16deb88aeb0_0_14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37" name="Google Shape;237;g16deb88aeb0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6deb88aeb0_0_14"/>
          <p:cNvSpPr txBox="1"/>
          <p:nvPr/>
        </p:nvSpPr>
        <p:spPr>
          <a:xfrm>
            <a:off x="1755350" y="2163525"/>
            <a:ext cx="4204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P(x, y, z))</a:t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f = pn − phip</a:t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(n = 2, 3, ....N)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9" name="Google Shape;239;g16deb88aeb0_0_14"/>
          <p:cNvSpPr txBox="1"/>
          <p:nvPr/>
        </p:nvSpPr>
        <p:spPr>
          <a:xfrm>
            <a:off x="6524088" y="2239725"/>
            <a:ext cx="4204500" cy="3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x  = 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abscissa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y = ordinate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z  = Distance from the human body to the camera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pn = other nodes except the hip joint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phip  =  the hip-center joint.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0" name="Google Shape;240;g16deb88aeb0_0_14"/>
          <p:cNvSpPr txBox="1"/>
          <p:nvPr>
            <p:ph type="title"/>
          </p:nvPr>
        </p:nvSpPr>
        <p:spPr>
          <a:xfrm>
            <a:off x="1261875" y="2147300"/>
            <a:ext cx="46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3D Matrix Representation: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deb88aeb0_0_3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6" name="Google Shape;246;g16deb88aeb0_0_3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47" name="Google Shape;247;g16deb88aeb0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6deb88aeb0_0_38"/>
          <p:cNvSpPr txBox="1"/>
          <p:nvPr>
            <p:ph type="title"/>
          </p:nvPr>
        </p:nvSpPr>
        <p:spPr>
          <a:xfrm>
            <a:off x="1261875" y="2147300"/>
            <a:ext cx="36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Sliding Window: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9" name="Google Shape;249;g16deb88aeb0_0_38"/>
          <p:cNvSpPr/>
          <p:nvPr/>
        </p:nvSpPr>
        <p:spPr>
          <a:xfrm>
            <a:off x="586475" y="2943225"/>
            <a:ext cx="3641400" cy="40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6deb88aeb0_0_38"/>
          <p:cNvSpPr/>
          <p:nvPr/>
        </p:nvSpPr>
        <p:spPr>
          <a:xfrm>
            <a:off x="1498150" y="3605900"/>
            <a:ext cx="3641400" cy="40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6deb88aeb0_0_38"/>
          <p:cNvSpPr/>
          <p:nvPr/>
        </p:nvSpPr>
        <p:spPr>
          <a:xfrm>
            <a:off x="2397575" y="4268575"/>
            <a:ext cx="3641400" cy="40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6deb88aeb0_0_38"/>
          <p:cNvSpPr/>
          <p:nvPr/>
        </p:nvSpPr>
        <p:spPr>
          <a:xfrm>
            <a:off x="3316050" y="4931250"/>
            <a:ext cx="3641400" cy="400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6deb88aeb0_0_38"/>
          <p:cNvSpPr/>
          <p:nvPr/>
        </p:nvSpPr>
        <p:spPr>
          <a:xfrm>
            <a:off x="4227725" y="5593925"/>
            <a:ext cx="3641400" cy="400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g16deb88aeb0_0_38"/>
          <p:cNvCxnSpPr/>
          <p:nvPr/>
        </p:nvCxnSpPr>
        <p:spPr>
          <a:xfrm>
            <a:off x="4227725" y="2841175"/>
            <a:ext cx="0" cy="34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5" name="Google Shape;255;g16deb88aeb0_0_38"/>
          <p:cNvSpPr/>
          <p:nvPr/>
        </p:nvSpPr>
        <p:spPr>
          <a:xfrm>
            <a:off x="744300" y="2545900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Action 1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6" name="Google Shape;256;g16deb88aeb0_0_38"/>
          <p:cNvSpPr/>
          <p:nvPr/>
        </p:nvSpPr>
        <p:spPr>
          <a:xfrm>
            <a:off x="4440725" y="6134125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Result of Action 1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7" name="Google Shape;257;g16deb88aeb0_0_38"/>
          <p:cNvSpPr/>
          <p:nvPr/>
        </p:nvSpPr>
        <p:spPr>
          <a:xfrm>
            <a:off x="4440725" y="2539175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Action 2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8" name="Google Shape;258;g16deb88aeb0_0_38"/>
          <p:cNvSpPr/>
          <p:nvPr/>
        </p:nvSpPr>
        <p:spPr>
          <a:xfrm>
            <a:off x="7869125" y="6134125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Result of Action 2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9" name="Google Shape;259;g16deb88aeb0_0_38"/>
          <p:cNvSpPr/>
          <p:nvPr/>
        </p:nvSpPr>
        <p:spPr>
          <a:xfrm>
            <a:off x="744300" y="6096250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Time Delay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4b6ee8cf4_1_7"/>
          <p:cNvSpPr txBox="1"/>
          <p:nvPr>
            <p:ph type="title"/>
          </p:nvPr>
        </p:nvSpPr>
        <p:spPr>
          <a:xfrm>
            <a:off x="639661" y="1156675"/>
            <a:ext cx="3786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Sliding Window: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5" name="Google Shape;265;g1a4b6ee8cf4_1_7"/>
          <p:cNvSpPr/>
          <p:nvPr/>
        </p:nvSpPr>
        <p:spPr>
          <a:xfrm>
            <a:off x="307911" y="2122747"/>
            <a:ext cx="3738000" cy="41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a4b6ee8cf4_1_7"/>
          <p:cNvSpPr/>
          <p:nvPr/>
        </p:nvSpPr>
        <p:spPr>
          <a:xfrm>
            <a:off x="1243777" y="2803006"/>
            <a:ext cx="3738000" cy="41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a4b6ee8cf4_1_7"/>
          <p:cNvSpPr/>
          <p:nvPr/>
        </p:nvSpPr>
        <p:spPr>
          <a:xfrm>
            <a:off x="2167068" y="3483265"/>
            <a:ext cx="3738000" cy="41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a4b6ee8cf4_1_7"/>
          <p:cNvSpPr/>
          <p:nvPr/>
        </p:nvSpPr>
        <p:spPr>
          <a:xfrm>
            <a:off x="3109915" y="4163524"/>
            <a:ext cx="3738000" cy="4107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a4b6ee8cf4_1_7"/>
          <p:cNvSpPr/>
          <p:nvPr/>
        </p:nvSpPr>
        <p:spPr>
          <a:xfrm>
            <a:off x="4045781" y="4843783"/>
            <a:ext cx="3738000" cy="4107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g1a4b6ee8cf4_1_7"/>
          <p:cNvCxnSpPr/>
          <p:nvPr/>
        </p:nvCxnSpPr>
        <p:spPr>
          <a:xfrm>
            <a:off x="4045781" y="2017989"/>
            <a:ext cx="0" cy="34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71" name="Google Shape;271;g1a4b6ee8cf4_1_7"/>
          <p:cNvSpPr/>
          <p:nvPr/>
        </p:nvSpPr>
        <p:spPr>
          <a:xfrm>
            <a:off x="469924" y="1714879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Action 1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2" name="Google Shape;272;g1a4b6ee8cf4_1_7"/>
          <p:cNvSpPr/>
          <p:nvPr/>
        </p:nvSpPr>
        <p:spPr>
          <a:xfrm>
            <a:off x="4264433" y="5398317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Result of Action 1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3" name="Google Shape;273;g1a4b6ee8cf4_1_7"/>
          <p:cNvSpPr/>
          <p:nvPr/>
        </p:nvSpPr>
        <p:spPr>
          <a:xfrm>
            <a:off x="4264433" y="1707976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Action 2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4" name="Google Shape;274;g1a4b6ee8cf4_1_7"/>
          <p:cNvSpPr/>
          <p:nvPr/>
        </p:nvSpPr>
        <p:spPr>
          <a:xfrm>
            <a:off x="7783805" y="5398317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Result of Action 2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5" name="Google Shape;275;g1a4b6ee8cf4_1_7"/>
          <p:cNvSpPr/>
          <p:nvPr/>
        </p:nvSpPr>
        <p:spPr>
          <a:xfrm>
            <a:off x="469924" y="5359437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Time Delay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81" name="Google Shape;2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"/>
            <a:ext cx="1078737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9"/>
          <p:cNvSpPr txBox="1"/>
          <p:nvPr/>
        </p:nvSpPr>
        <p:spPr>
          <a:xfrm>
            <a:off x="4162650" y="6523075"/>
            <a:ext cx="20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Figure 4:Gantt chart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ff0bc1fb2_0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References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9" name="Google Shape;289;g1dff0bc1fb2_0_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[1] Sun, H., &amp; Chen, Y. (2022, May). Real-Time Elderly Monitoring for Senior Safety by Lightweight Human Action Recognition. In 2022 IEEE 16th International Symposium on Medical Information and Communication Technology (ISMICT) (pp. 1-6). IEEE.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https://rose1.ntu.edu.sg/dataset/actionRecognition/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0" name="Google Shape;290;g1dff0bc1fb2_0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91" name="Google Shape;291;g1dff0bc1fb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/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Introduction/ Idea</a:t>
            </a:r>
            <a:endParaRPr b="0" i="0" sz="44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2783825" y="2186600"/>
            <a:ext cx="5574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144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A World is a Global Village, Right? </a:t>
            </a:r>
            <a:endParaRPr b="0" i="0" sz="26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National University of Computer and Emerging Sciences - Wikipedia"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b="0" i="0" lang="en-US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‹#›</a:t>
            </a:fld>
            <a:endParaRPr b="0" i="0" sz="3600" u="none" cap="none" strike="noStrike">
              <a:solidFill>
                <a:srgbClr val="8E8E93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 b="24387" l="15036" r="14200" t="4219"/>
          <a:stretch/>
        </p:blipFill>
        <p:spPr>
          <a:xfrm>
            <a:off x="1371600" y="1884650"/>
            <a:ext cx="1176151" cy="11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1371600" y="3263225"/>
            <a:ext cx="747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Also, Impossible that you are 24/7 Home, Well COVID-19 gone “ALMOST”</a:t>
            </a:r>
            <a:endParaRPr b="0" i="0" sz="26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5">
            <a:alphaModFix/>
          </a:blip>
          <a:srcRect b="23149" l="15063" r="15355" t="6247"/>
          <a:stretch/>
        </p:blipFill>
        <p:spPr>
          <a:xfrm>
            <a:off x="8847300" y="3159162"/>
            <a:ext cx="1176151" cy="119333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/>
        </p:nvSpPr>
        <p:spPr>
          <a:xfrm>
            <a:off x="2783825" y="4852550"/>
            <a:ext cx="7239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144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b="0" i="0" lang="en-US" sz="26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Someone at Home, Needs an Attention</a:t>
            </a:r>
            <a:endParaRPr b="0" i="0" sz="26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6">
            <a:alphaModFix/>
          </a:blip>
          <a:srcRect b="19068" l="20839" r="19823" t="5653"/>
          <a:stretch/>
        </p:blipFill>
        <p:spPr>
          <a:xfrm>
            <a:off x="1371599" y="4440375"/>
            <a:ext cx="1176151" cy="149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d09572b78_0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Problem Statement</a:t>
            </a:r>
            <a:endParaRPr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8" name="Google Shape;128;g16d09572b78_0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29" name="Google Shape;129;g16d09572b7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6d09572b78_0_0"/>
          <p:cNvSpPr txBox="1"/>
          <p:nvPr/>
        </p:nvSpPr>
        <p:spPr>
          <a:xfrm>
            <a:off x="1261875" y="2550175"/>
            <a:ext cx="662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6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An elderly people need to be monitored 24/7. If you are at work space and they are alone.</a:t>
            </a:r>
            <a:endParaRPr b="0" i="0" sz="26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1" name="Google Shape;131;g16d09572b78_0_0"/>
          <p:cNvPicPr preferRelativeResize="0"/>
          <p:nvPr/>
        </p:nvPicPr>
        <p:blipFill rotWithShape="1">
          <a:blip r:embed="rId4">
            <a:alphaModFix/>
          </a:blip>
          <a:srcRect b="33278" l="16914" r="16042" t="13391"/>
          <a:stretch/>
        </p:blipFill>
        <p:spPr>
          <a:xfrm>
            <a:off x="8284375" y="2226875"/>
            <a:ext cx="2554424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System Analysis and Design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7" name="Google Shape;137;p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4217925" y="6230538"/>
            <a:ext cx="294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Figure 1: Use Case  Diagram</a:t>
            </a:r>
            <a:r>
              <a:rPr b="0" i="0" lang="en-US" sz="19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650" y="1843722"/>
            <a:ext cx="4234417" cy="423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4029763" y="6381000"/>
            <a:ext cx="294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Figure 2: Swimlane Diagram</a:t>
            </a:r>
            <a:r>
              <a:rPr b="0" i="0" lang="en-US" sz="19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100" y="287575"/>
            <a:ext cx="8024181" cy="60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cf3b5ac95_0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DATASET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4" name="Google Shape;154;g16cf3b5ac95_0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55" name="Google Shape;155;g16cf3b5ac9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6cf3b5ac9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675" y="1367250"/>
            <a:ext cx="9944975" cy="559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cf3b5ac95_0_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DATASET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2" name="Google Shape;162;g16cf3b5ac95_0_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63" name="Google Shape;163;g16cf3b5ac9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6cf3b5ac95_0_8"/>
          <p:cNvPicPr preferRelativeResize="0"/>
          <p:nvPr/>
        </p:nvPicPr>
        <p:blipFill rotWithShape="1">
          <a:blip r:embed="rId4">
            <a:alphaModFix/>
          </a:blip>
          <a:srcRect b="0" l="0" r="0" t="25110"/>
          <a:stretch/>
        </p:blipFill>
        <p:spPr>
          <a:xfrm>
            <a:off x="1113225" y="1884650"/>
            <a:ext cx="9816901" cy="41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6cf3b5ac95_0_8"/>
          <p:cNvSpPr txBox="1"/>
          <p:nvPr/>
        </p:nvSpPr>
        <p:spPr>
          <a:xfrm>
            <a:off x="3620400" y="6172200"/>
            <a:ext cx="5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Sample Videos from NTU-RGB-D and NTU-RGB-D 120  Dataset[1]</a:t>
            </a:r>
            <a:endParaRPr b="0" i="0" sz="1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ccdf9abd5_2_7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Health Sensitive Activities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1" name="Google Shape;171;g16ccdf9abd5_2_7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72" name="Google Shape;172;g16ccdf9abd5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6ccdf9abd5_2_7"/>
          <p:cNvPicPr preferRelativeResize="0"/>
          <p:nvPr/>
        </p:nvPicPr>
        <p:blipFill rotWithShape="1">
          <a:blip r:embed="rId4">
            <a:alphaModFix/>
          </a:blip>
          <a:srcRect b="15211" l="0" r="0" t="0"/>
          <a:stretch/>
        </p:blipFill>
        <p:spPr>
          <a:xfrm>
            <a:off x="488838" y="823775"/>
            <a:ext cx="11214326" cy="534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9" name="Google Shape;179;p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1428750" y="5905500"/>
            <a:ext cx="97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4401875" y="6427375"/>
            <a:ext cx="26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Figure 3: Methodology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83" name="Google Shape;18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475" y="1996122"/>
            <a:ext cx="5212503" cy="390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2022-09-07T06:12:25Z</dcterms:created>
  <dc:creator>zeshan khan</dc:creator>
</cp:coreProperties>
</file>